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8" r:id="rId3"/>
    <p:sldId id="258" r:id="rId4"/>
    <p:sldId id="296" r:id="rId6"/>
    <p:sldId id="351" r:id="rId7"/>
    <p:sldId id="291" r:id="rId8"/>
    <p:sldId id="356" r:id="rId9"/>
    <p:sldId id="350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7" r:id="rId20"/>
    <p:sldId id="366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434" r:id="rId30"/>
    <p:sldId id="308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20" r:id="rId41"/>
    <p:sldId id="435" r:id="rId42"/>
    <p:sldId id="321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68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36" r:id="rId66"/>
    <p:sldId id="444" r:id="rId67"/>
    <p:sldId id="445" r:id="rId68"/>
    <p:sldId id="341" r:id="rId69"/>
    <p:sldId id="346" r:id="rId70"/>
    <p:sldId id="348" r:id="rId71"/>
    <p:sldId id="491" r:id="rId72"/>
    <p:sldId id="369" r:id="rId73"/>
    <p:sldId id="370" r:id="rId74"/>
    <p:sldId id="371" r:id="rId75"/>
    <p:sldId id="372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73" r:id="rId87"/>
  </p:sldIdLst>
  <p:sldSz cx="12192000" cy="6858000"/>
  <p:notesSz cx="6858000" cy="9144000"/>
  <p:custDataLst>
    <p:tags r:id="rId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251"/>
    <a:srgbClr val="16313D"/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gs" Target="tags/tag1.xml"/><Relationship Id="rId90" Type="http://schemas.openxmlformats.org/officeDocument/2006/relationships/tableStyles" Target="tableStyles.xml"/><Relationship Id="rId9" Type="http://schemas.openxmlformats.org/officeDocument/2006/relationships/slide" Target="slides/slide6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sv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sv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sv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7556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3660" y="3107571"/>
            <a:ext cx="74447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TOKOH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MASYARAKAT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75674" y="3107571"/>
            <a:ext cx="704070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59645" y="3107571"/>
            <a:ext cx="707277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>
                <a:latin typeface="+mj-ea"/>
                <a:ea typeface="+mj-ea"/>
              </a:rPr>
              <a:t>DRAMA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15218" y="3107571"/>
            <a:ext cx="616162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TILAWAH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10985" y="3107571"/>
            <a:ext cx="4770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PUISI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04197" y="3107571"/>
            <a:ext cx="918366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HADITS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179" y="3107571"/>
            <a:ext cx="1163170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 err="1">
                <a:latin typeface="+mj-ea"/>
                <a:ea typeface="+mj-ea"/>
              </a:rPr>
              <a:t>ASMAUL</a:t>
            </a:r>
            <a:r>
              <a:rPr lang="en-US" altLang="zh-CN" sz="4800" dirty="0">
                <a:latin typeface="+mj-ea"/>
                <a:ea typeface="+mj-ea"/>
              </a:rPr>
              <a:t> HUSNA &amp; </a:t>
            </a:r>
            <a:r>
              <a:rPr lang="en-US" altLang="zh-CN" sz="4800" dirty="0" err="1">
                <a:latin typeface="+mj-ea"/>
                <a:ea typeface="+mj-ea"/>
              </a:rPr>
              <a:t>KHOTMUL</a:t>
            </a:r>
            <a:r>
              <a:rPr lang="en-US" altLang="zh-CN" sz="4800" dirty="0">
                <a:latin typeface="+mj-ea"/>
                <a:ea typeface="+mj-ea"/>
              </a:rPr>
              <a:t> QURAN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8050" y="3107571"/>
            <a:ext cx="110559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>
                <a:latin typeface="+mj-ea"/>
                <a:ea typeface="+mj-ea"/>
              </a:rPr>
              <a:t>KUTTAB BAITUL IZZAH ANGKATAN V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5585" cy="3773201"/>
            <a:chOff x="5762171" y="1519072"/>
            <a:chExt cx="520558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4075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HYMNE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MARS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168715" cy="3773201"/>
            <a:chOff x="5762171" y="1519072"/>
            <a:chExt cx="516871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05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06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07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08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4039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DAN </a:t>
              </a:r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KESAN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  <a:endParaRPr lang="nl-NL" altLang="zh-CN" sz="8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4751" cy="3773201"/>
            <a:chOff x="5762171" y="1519072"/>
            <a:chExt cx="5204751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09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40750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NASIHAT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DOA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10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PENUTUP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11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433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JAMUAN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AKBAR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208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DOKUMENTASI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/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7609" y="3107571"/>
            <a:ext cx="1125686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dirty="0">
                <a:latin typeface="+mj-ea"/>
                <a:ea typeface="+mj-ea"/>
              </a:rPr>
              <a:t>MADRASAH BAITUL IZZAH ANGKATAN II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ITU, ASALKAN ORANG TUA SELALU BAHAGIA DAN MATI SYAHID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BALAS DENDAM TERBAIK ADALAH MENJADIKAN DIRIMU LEBIH BAIK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MERASAKAN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SENANG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MUDAHNYA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MENGHAFAL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DIATAS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KUBAH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MASJID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SAAT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CUACA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SEDANG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BERSAHABAT</a:t>
            </a:r>
            <a:endParaRPr lang="zh-CN" altLang="en-US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HAFIDZUDDIN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8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 SARI</a:t>
            </a:r>
            <a:endParaRPr lang="it-IT" altLang="zh-CN" sz="8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BOS MINYAK YANG HAFAL QURAN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 SEBRANG, 15 APRIL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5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MEMELIHARA AYAM DAN BEBEK, NANAM LOMBOK, DAN BISA BELAJAR MEMANAH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WALDAN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FAIQ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HASAN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YUDI HARDIANTO DAN IBU MARIANI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MURTADHO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HELISIUS NUR SAFAR DAN IBU NUR AIDA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DOSEN BAHASA ARAB YANG HAFIDZ AL-QURAN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n-NO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BISA TERULANG KEMBALI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PERTAMA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KALI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NOBAR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PIALA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DUNIA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DIPONDOK,MELIHAT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KABUR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PONDOK,MENJADI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DANRU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PAS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CAMPING,MELIHAT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JATUH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KETINGGIAN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2M</a:t>
            </a:r>
            <a:endParaRPr lang="zh-CN" altLang="en-US" sz="8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3816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7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HALIMATUS SADIAH</a:t>
            </a:r>
            <a:endParaRPr lang="it-IT" altLang="zh-CN" sz="7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73603" y="3107571"/>
            <a:ext cx="9644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KEDATANGAN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WISUDAWAN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PNS YANG HAFAL QURAN, SERTA TIDAK PERNAH ABSEN WAKTU SHOLAT DAN MENGEMBANGKAN CATERING KEDAI AISYAH HINGGA SUKSES DUNIA AKHIRAT.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TENGGARONG, 4 OKTOBER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TURUTI NAFSUMU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ADVENTURE IN PAGAT MOUNTAIN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RADJA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AFIH AFIATANOOR DAN IBU YUNITA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OPERATOR PT. PAMA PERSADA NUSANTARA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EMBALUT, 29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MENJALANI TAKDIR DENGAN RIDHO ILAHI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MENJELAJAHI GUNUNG PAGAT DAN MENJADI USTADZ SELAMA 3 HARI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RAYHAN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DWI PURNOMO DAN IBU JUBAINA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MEKANIK PT. PAMA PERSADA NUSANTARA YANG HAFAL AL-QURAN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YANG SUKSES DUNIA AKHIRAT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MENJELAJAHI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GUNUNG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PAGAT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CERAMAHI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1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JUZ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MENJADI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MEKANIK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DADAKAN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JADI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MARBOT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MASJID</a:t>
            </a:r>
            <a:endParaRPr lang="zh-CN" altLang="en-US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5848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ARIF SULIYANTO (ALM.) DAN IBU WIWININGSIH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DAI/USTADZ YANG HAFIDZ QURAN DAN PINTAR BAHASA ARAB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SAMBOJA, 7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BERSUNGGUH-SUNGGUH DALAM BERJUANG, MAKA KEBERHASILAN AKAN DATANG.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MENJADI IMAM TERAWIH SAAT BULAN RAMADHAN, MEMELIHARA BEBEK DIPONDOK, BERKEBUN SINGKONG DIBUKIT ATAS PONDOK, NOBAR PIALA DUNIA DIPONDOK, DAN SYAHADAH 5 JUZ SEKALI DUDUK.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RIHAL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MUHARRIKUL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WAHIDI DAN IBU ANISYAH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SIDOMULYO, 5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MENYERAH, KARNA BIASANYA KEAJAIBAN TERJADI DI SAAT PALING PUTUS ASA.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TERAKHIR MENJADI DANRU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 b="132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NAYLA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IZZATUL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KHAIRIN DAN IBU HERWINDA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LAMONGAN, 13 APRIL 2009 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HIDUP ADALAH PERJALANAN, JADI NIKMATILAH SETIAP LANGKAHNYA.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3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MENDAPATKAN BANYAK ILMU BAIK BERUPA ADAB MAUPUN MATERI, BERADAPTASI DENGAN LINGKUNGAN BARU, SERTA BERKUMPUL DENGAN ORANG-ORANG YANG BELUM KITA KENAL SEBELUMNYA.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NAJWA HANI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FILLAH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SUFYAN HADI DAN IBU NUR NIKMATU ZAHRO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KESEMPATAN TIDAK MUNCUL SECARA KEBETULAN, KAU HARUS MENCIPTAKANNYA.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  <a:p>
            <a:pPr>
              <a:defRPr/>
            </a:pP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TENDA CAMPING BOCOR KARENA HUJAN DERAS</a:t>
            </a:r>
            <a:endParaRPr lang="en-US" altLang="zh-CN" sz="1050" dirty="0" err="1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DAN IBU NURMIATI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CHEF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BAKUNGAN, 24 NOVEMBER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BIARKAN DIRIMU JATUH TERUS TERUSAN TANPA ADA KEINGINAN UNTUK BANGKIT LAGI. FAIGHTING!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DAN BELAJAR MASAK NASI DI DANDANG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NIDA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KHALWATUS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S.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EKO DWI DAN IBU DHARMA WATI (ALMH)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PSIKOLOG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BONTANG, 26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PENTING ITU BAIK, TAPI MENJADI ORANG BAIK ITU LEBIH PENTING.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NAIK PICK UP UNTUK KEGIATAN KE KOLOM RENANG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SAFARAZ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RIFDA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de-DE" altLang="zh-CN" sz="900" dirty="0">
                <a:solidFill>
                  <a:schemeClr val="bg1"/>
                </a:solidFill>
                <a:latin typeface="+mn-ea"/>
                <a:cs typeface="+mn-cs"/>
              </a:rPr>
              <a:t>BAPAK BAGUS WALUYO DAN IBU SITI ARAFAH</a:t>
            </a:r>
            <a:endParaRPr lang="de-DE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42415" y="3107571"/>
            <a:ext cx="47072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IKRAR SANTRI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8273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1494" y="3107571"/>
            <a:ext cx="7429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err="1">
                <a:solidFill>
                  <a:schemeClr val="bg1"/>
                </a:solidFill>
                <a:latin typeface="+mj-ea"/>
                <a:ea typeface="+mj-ea"/>
              </a:rPr>
              <a:t>TILAWAH</a:t>
            </a:r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 QURAN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633" y="4370695"/>
            <a:ext cx="6772729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OLEH ANANDA </a:t>
            </a:r>
            <a:r>
              <a:rPr lang="en-US" altLang="zh-CN" sz="2800" dirty="0" err="1">
                <a:solidFill>
                  <a:schemeClr val="bg1"/>
                </a:solidFill>
              </a:rPr>
              <a:t>FAHREZY</a:t>
            </a:r>
            <a:r>
              <a:rPr lang="en-US" altLang="zh-CN" sz="2800" dirty="0">
                <a:solidFill>
                  <a:schemeClr val="bg1"/>
                </a:solidFill>
              </a:rPr>
              <a:t> &amp; </a:t>
            </a:r>
            <a:r>
              <a:rPr lang="en-US" altLang="zh-CN" sz="2800" dirty="0" err="1">
                <a:solidFill>
                  <a:schemeClr val="bg1"/>
                </a:solidFill>
              </a:rPr>
              <a:t>AFKAR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2294" y="3107571"/>
            <a:ext cx="72474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PENGHARGAAN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SANTRI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BERPRESTASI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0928" y="3107571"/>
            <a:ext cx="74302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PENYERAHAN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KENANG-KENANGAN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01076" y="3107571"/>
            <a:ext cx="6389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SALAM-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SALAMAN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7638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35335" y="3107571"/>
            <a:ext cx="5721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PESAN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KESAN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9367" y="3107571"/>
            <a:ext cx="69733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</a:t>
            </a:r>
            <a:r>
              <a:rPr lang="en-US" altLang="zh-CN" sz="5400" dirty="0" err="1">
                <a:latin typeface="+mj-ea"/>
                <a:ea typeface="+mj-ea"/>
              </a:rPr>
              <a:t>GABUNGAN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34052" y="3107571"/>
            <a:ext cx="55240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23795" y="3107571"/>
            <a:ext cx="69445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4358" y="3107571"/>
            <a:ext cx="11043408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5506" y="3107571"/>
            <a:ext cx="9461116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17961" y="3107571"/>
            <a:ext cx="555620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2437" y="3107571"/>
            <a:ext cx="5787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HYMNE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MARS</a:t>
            </a:r>
            <a:b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BAITUL IZZAH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26815" y="3107571"/>
            <a:ext cx="713849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1588" y="3107571"/>
            <a:ext cx="716895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9133" y="3107571"/>
            <a:ext cx="1107386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7065" y="3107571"/>
            <a:ext cx="114580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WALI</a:t>
            </a:r>
            <a:r>
              <a:rPr lang="en-US" altLang="zh-CN" sz="5400" dirty="0">
                <a:latin typeface="+mj-ea"/>
                <a:ea typeface="+mj-ea"/>
              </a:rPr>
              <a:t> KELAS / </a:t>
            </a:r>
            <a:r>
              <a:rPr lang="en-US" altLang="zh-CN" sz="5400" dirty="0" err="1">
                <a:latin typeface="+mj-ea"/>
                <a:ea typeface="+mj-ea"/>
              </a:rPr>
              <a:t>MUSYRIF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43380" r="8574" b="40187"/>
          <a:stretch>
            <a:fillRect/>
          </a:stretch>
        </p:blipFill>
        <p:spPr>
          <a:xfrm>
            <a:off x="2668905" y="2743517"/>
            <a:ext cx="6854190" cy="1370966"/>
          </a:xfrm>
          <a:prstGeom prst="rect">
            <a:avLst/>
          </a:prstGeom>
        </p:spPr>
      </p:pic>
      <p:sp>
        <p:nvSpPr>
          <p:cNvPr id="13" name="文本框 17"/>
          <p:cNvSpPr txBox="1"/>
          <p:nvPr/>
        </p:nvSpPr>
        <p:spPr>
          <a:xfrm>
            <a:off x="-1030087" y="134353"/>
            <a:ext cx="2308324" cy="6589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PENUTUPAN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29868" y="3107571"/>
            <a:ext cx="6332311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KEPALA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SEKOLAH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200" dirty="0">
                <a:latin typeface="+mj-ea"/>
                <a:ea typeface="+mj-ea"/>
              </a:rPr>
              <a:t>OLEH </a:t>
            </a:r>
            <a:r>
              <a:rPr lang="en-US" altLang="zh-CN" sz="3200" dirty="0" err="1">
                <a:latin typeface="+mj-ea"/>
                <a:ea typeface="+mj-ea"/>
              </a:rPr>
              <a:t>USTADZ</a:t>
            </a:r>
            <a:r>
              <a:rPr lang="en-US" altLang="zh-CN" sz="3200" dirty="0">
                <a:latin typeface="+mj-ea"/>
                <a:ea typeface="+mj-ea"/>
              </a:rPr>
              <a:t> ISKANDAR, </a:t>
            </a:r>
            <a:r>
              <a:rPr lang="en-US" altLang="zh-CN" sz="3200" dirty="0" err="1">
                <a:latin typeface="+mj-ea"/>
                <a:ea typeface="+mj-ea"/>
              </a:rPr>
              <a:t>S.PD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12494</Words>
  <Application>WPS Presentation</Application>
  <PresentationFormat>Widescreen</PresentationFormat>
  <Paragraphs>1286</Paragraphs>
  <Slides>84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4" baseType="lpstr">
      <vt:lpstr>Arial</vt:lpstr>
      <vt:lpstr>SimSun</vt:lpstr>
      <vt:lpstr>Wingdings</vt:lpstr>
      <vt:lpstr>Calibri</vt:lpstr>
      <vt:lpstr>Arial Unicode MS</vt:lpstr>
      <vt:lpstr>FontAwesome</vt:lpstr>
      <vt:lpstr>Agency FB</vt:lpstr>
      <vt:lpstr>Campton Medium</vt:lpstr>
      <vt:lpstr>Quicksand Light</vt:lpstr>
      <vt:lpstr>Campton Light</vt:lpstr>
      <vt:lpstr>方正兰亭细黑_GBK</vt:lpstr>
      <vt:lpstr>Droid Sans Fallback</vt:lpstr>
      <vt:lpstr>Microsoft YaHei</vt:lpstr>
      <vt:lpstr>方正尚酷简体</vt:lpstr>
      <vt:lpstr>SimSun</vt:lpstr>
      <vt:lpstr>等线</vt:lpstr>
      <vt:lpstr>Times New Roman</vt:lpstr>
      <vt:lpstr>Lato Regular</vt:lpstr>
      <vt:lpstr>OpenSymbol</vt:lpstr>
      <vt:lpstr>homeppt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zen</cp:lastModifiedBy>
  <cp:revision>729</cp:revision>
  <dcterms:created xsi:type="dcterms:W3CDTF">2024-06-13T18:43:25Z</dcterms:created>
  <dcterms:modified xsi:type="dcterms:W3CDTF">2024-06-13T18:43:25Z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